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438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876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2314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752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7190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4628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2066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9504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2814" y="-252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4"/>
            <a:ext cx="25727184" cy="9173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09" y="10698560"/>
            <a:ext cx="22542814" cy="2278396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6" y="10698560"/>
            <a:ext cx="67123988" cy="227839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264"/>
            <a:ext cx="25727184" cy="849941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027"/>
            <a:ext cx="25727184" cy="936123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43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87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3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7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6"/>
            <a:ext cx="44833401" cy="1762290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0" y="62309206"/>
            <a:ext cx="44833401" cy="1762290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7" y="9579176"/>
            <a:ext cx="13378556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7" y="13571321"/>
            <a:ext cx="13378556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5" y="1703845"/>
            <a:ext cx="9957725" cy="725124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1703848"/>
            <a:ext cx="16920247" cy="3652369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5" y="8955093"/>
            <a:ext cx="9957725" cy="29272451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5" cy="25676543"/>
          </a:xfrm>
        </p:spPr>
        <p:txBody>
          <a:bodyPr/>
          <a:lstStyle>
            <a:lvl1pPr marL="0" indent="0">
              <a:buNone/>
              <a:defRPr sz="14600"/>
            </a:lvl1pPr>
            <a:lvl2pPr marL="2087438" indent="0">
              <a:buNone/>
              <a:defRPr sz="12800"/>
            </a:lvl2pPr>
            <a:lvl3pPr marL="4174876" indent="0">
              <a:buNone/>
              <a:defRPr sz="11000"/>
            </a:lvl3pPr>
            <a:lvl4pPr marL="6262314" indent="0">
              <a:buNone/>
              <a:defRPr sz="9100"/>
            </a:lvl4pPr>
            <a:lvl5pPr marL="8349752" indent="0">
              <a:buNone/>
              <a:defRPr sz="9100"/>
            </a:lvl5pPr>
            <a:lvl6pPr marL="10437190" indent="0">
              <a:buNone/>
              <a:defRPr sz="9100"/>
            </a:lvl6pPr>
            <a:lvl7pPr marL="12524628" indent="0">
              <a:buNone/>
              <a:defRPr sz="9100"/>
            </a:lvl7pPr>
            <a:lvl8pPr marL="14612066" indent="0">
              <a:buNone/>
              <a:defRPr sz="9100"/>
            </a:lvl8pPr>
            <a:lvl9pPr marL="16699504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38"/>
            <a:ext cx="18160365" cy="5022376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88" tIns="208744" rIns="417488" bIns="2087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19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F722-50E1-4901-9E5A-FE3F0F0D9449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B42B-FDB5-4E54-9C83-A4EC881BB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487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79" indent="-1565579" algn="l" defTabSz="417487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87" indent="-1304649" algn="l" defTabSz="4174876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95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033" indent="-1043719" algn="l" defTabSz="417487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471" indent="-1043719" algn="l" defTabSz="4174876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909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347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785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223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Lance Cotton</dc:creator>
  <cp:lastModifiedBy>Lance Cotton</cp:lastModifiedBy>
  <cp:revision>1</cp:revision>
  <dcterms:created xsi:type="dcterms:W3CDTF">2015-07-03T01:14:12Z</dcterms:created>
  <dcterms:modified xsi:type="dcterms:W3CDTF">2015-07-03T01:19:11Z</dcterms:modified>
</cp:coreProperties>
</file>